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0" r:id="rId5"/>
    <p:sldId id="257" r:id="rId6"/>
    <p:sldId id="265" r:id="rId7"/>
    <p:sldId id="266" r:id="rId8"/>
    <p:sldId id="262" r:id="rId9"/>
    <p:sldId id="261" r:id="rId10"/>
    <p:sldId id="263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2463-3C08-4641-80BB-B3319E7B46B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A1E9-A296-4DDE-AACC-9756A6E6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71BF-4C4E-4892-8238-2077F9A6E228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1177-9963-47F7-BA15-8303DE25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18BF-4DAF-461E-97FC-E10F34250330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05EC-FA41-4BB2-BC4C-9696B697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6D45-FA9F-4324-9987-A771ADD15386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C5C5-1BFB-41C9-8368-07ADC8D2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5281-BC17-487D-8459-BC5EE333E25F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8C64-7FBE-475F-96ED-95012F1D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968F-1159-4321-9A8F-4EE2088D7772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A5FD-5EBE-4DCD-8185-3C67BFC00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55F0-E2B0-46B6-A0D2-240D17A13FDA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CA91-33F9-4588-BEB0-D7B651622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007-275C-4405-A32B-5B34C0FA74EF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0BF-A562-4FAC-8AED-9FC0CC1B3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09E1-0EF7-4581-A5CB-EB019E865740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2704-F5DA-4915-A26F-386066C84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3ED9-3E79-4725-A5B6-8E7497151670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27BF-BB7C-4CB0-B70E-6A96545D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7AD5-05A3-4562-BB43-24B60FF804A5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73C3-E662-4103-AD3E-FDB5E6379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CA57-2565-41FA-80A7-68C98F581915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98DA7-4B74-4A19-9CB8-4D22BE5AA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3;&#1083;&#1072;&#1074;&#1085;&#1099;&#1081;\&#1056;&#1072;&#1073;&#1086;&#1095;&#1080;&#1081;%20&#1089;&#1090;&#1086;&#1083;\&#1090;&#1077;&#1082;&#1089;&#1090;%20&#1076;&#1083;&#1103;%20&#1086;&#1090;&#1082;&#1088;&#1099;&#1090;&#1086;&#1075;&#1086;%20&#1091;&#1088;&#1086;&#1082;&#1072;%20&#1074;&#1089;&#1077;\Detskaya_pesenka-Gimn_Neznajki(vmusic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6330404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4071966" cy="5089958"/>
          </a:xfrm>
          <a:prstGeom prst="rect">
            <a:avLst/>
          </a:prstGeom>
        </p:spPr>
      </p:pic>
      <p:pic>
        <p:nvPicPr>
          <p:cNvPr id="5" name="Рисунок 4" descr="незнай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785794"/>
            <a:ext cx="3000396" cy="4000528"/>
          </a:xfrm>
          <a:prstGeom prst="rect">
            <a:avLst/>
          </a:prstGeom>
        </p:spPr>
      </p:pic>
      <p:pic>
        <p:nvPicPr>
          <p:cNvPr id="6" name="Detskaya_pesenka-Gimn_Neznajk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705" t="19531" r="11377" b="24805"/>
          <a:stretch>
            <a:fillRect/>
          </a:stretch>
        </p:blipFill>
        <p:spPr bwMode="auto">
          <a:xfrm>
            <a:off x="428596" y="357166"/>
            <a:ext cx="8346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Современный помощник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785938"/>
            <a:ext cx="3643312" cy="287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Схема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1603375"/>
            <a:ext cx="6108700" cy="4773613"/>
          </a:xfrm>
          <a:prstGeom prst="rect">
            <a:avLst/>
          </a:prstGeom>
          <a:noFill/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214438" y="4786313"/>
            <a:ext cx="3286125" cy="1500187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Возможности компьютера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при работе с текстом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214438" y="5314950"/>
            <a:ext cx="7715250" cy="1328738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На любом компьютере установлены специальные  программы, предназначенные для создания текстов, -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текстовые редакторы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 – основной инструмент подготовки текстов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000250"/>
            <a:ext cx="4705350" cy="3071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63" y="1657350"/>
            <a:ext cx="1857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Кнопка основного меню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WordPad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25" y="1285875"/>
            <a:ext cx="2643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Строка заголовка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438" y="1285875"/>
            <a:ext cx="2143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Панели  с инструментами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25" y="2643188"/>
            <a:ext cx="1214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Линейка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188" y="43576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Полосы прокрутки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75"/>
            <a:ext cx="1214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Рабочая область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3" y="43576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Строка состояния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429125" y="1643063"/>
            <a:ext cx="785813" cy="50006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2"/>
          </p:cNvCxnSpPr>
          <p:nvPr/>
        </p:nvCxnSpPr>
        <p:spPr>
          <a:xfrm rot="5400000">
            <a:off x="6466681" y="1180307"/>
            <a:ext cx="782637" cy="22860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2"/>
          </p:cNvCxnSpPr>
          <p:nvPr/>
        </p:nvCxnSpPr>
        <p:spPr>
          <a:xfrm rot="5400000">
            <a:off x="6502400" y="1501776"/>
            <a:ext cx="1068387" cy="19288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643688" y="3000375"/>
            <a:ext cx="1143000" cy="4286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1"/>
          </p:cNvCxnSpPr>
          <p:nvPr/>
        </p:nvCxnSpPr>
        <p:spPr>
          <a:xfrm rot="10800000">
            <a:off x="6715125" y="4000500"/>
            <a:ext cx="500063" cy="68103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rot="10800000" flipV="1">
            <a:off x="5715000" y="4681538"/>
            <a:ext cx="1500188" cy="33337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1714500" y="2214563"/>
            <a:ext cx="714375" cy="4286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1714500" y="3714750"/>
            <a:ext cx="857250" cy="28575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000250" y="4857750"/>
            <a:ext cx="928688" cy="7143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480" y="3143248"/>
            <a:ext cx="7429520" cy="350046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42"/>
            <a:ext cx="401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 урока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429000"/>
            <a:ext cx="6858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  как форма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представления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информации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Текст  как форма представления информации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Цели урока:</a:t>
            </a:r>
          </a:p>
          <a:p>
            <a:r>
              <a:rPr lang="ru-RU" sz="2400" dirty="0" smtClean="0"/>
              <a:t>Систематизировать и обобщить сведения, полученные на предыдущих уроках.</a:t>
            </a:r>
          </a:p>
          <a:p>
            <a:r>
              <a:rPr lang="ru-RU" sz="2400" dirty="0" smtClean="0"/>
              <a:t> Углубить представление  о многообразии форм кодирования (представления) информации:</a:t>
            </a:r>
          </a:p>
          <a:p>
            <a:pPr lvl="1"/>
            <a:r>
              <a:rPr lang="ru-RU" sz="2400" dirty="0" smtClean="0"/>
              <a:t>рассмотреть  вопросы,  касающиеся  исторических  аспектов  создания текстовых документов; </a:t>
            </a:r>
          </a:p>
          <a:p>
            <a:pPr lvl="1"/>
            <a:r>
              <a:rPr lang="ru-RU" sz="2400" dirty="0" smtClean="0"/>
              <a:t>продемонстрировать важность умения работать с текстом</a:t>
            </a:r>
          </a:p>
          <a:p>
            <a:pPr lvl="1"/>
            <a:r>
              <a:rPr lang="ru-RU" sz="2400" dirty="0" smtClean="0"/>
              <a:t>рассмотреть компьютер как инструмент создания текстовых документов.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428596" y="571480"/>
            <a:ext cx="8215370" cy="564360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Быстро встали, улыбнулись, 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выше-выше подтянулись.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Ну-ка плечи распрямите,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поднимите, опустите. 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Вправо, влево повернитесь,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рук коленями коснитесь.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Сели, встали, сели, встали,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на месте побежали.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Является ли текстом или текстовой информацией: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Прочитанная басня И.А. Крылова «Лебедь, щука и рак».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Фотография в альбоме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Написанное вами сочинение.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Схема метрополитена г. Москва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Мнение вашего друга по поводу просмотренного фильма.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Просмотренная картина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Сообщение другу в «Одноклассниках»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7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Текст как форма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представления информации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7586663" cy="142875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600" smtClean="0">
                <a:solidFill>
                  <a:srgbClr val="002060"/>
                </a:solidFill>
              </a:rPr>
              <a:t>	Информация, представленная в форме письменного текста, называется </a:t>
            </a:r>
            <a:r>
              <a:rPr lang="ru-RU" sz="2600" b="1" i="1" smtClean="0">
                <a:solidFill>
                  <a:srgbClr val="002060"/>
                </a:solidFill>
              </a:rPr>
              <a:t>текстовой информацией.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428728" y="2143116"/>
            <a:ext cx="7215187" cy="1900237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30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любое словесное высказывание напечатанное, написанное или существующее в устной форме.</a:t>
            </a:r>
          </a:p>
        </p:txBody>
      </p:sp>
      <p:sp>
        <p:nvSpPr>
          <p:cNvPr id="16388" name="AutoShape 9" descr="http://sch104.minsk.edu.by/sm_full.aspx?guid=2433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9" name="Picture 11" descr="http://afrus.ru/samara/sites/afrus.ru.samara/files/fichiers/images/2010/otzyv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00063" y="2071688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Тексты отличаются один от другого по: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7859712" cy="2376488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оформлению и размеру;</a:t>
            </a:r>
          </a:p>
          <a:p>
            <a:r>
              <a:rPr lang="ru-RU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назначению и смыслу;</a:t>
            </a:r>
          </a:p>
          <a:p>
            <a:r>
              <a:rPr lang="ru-RU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носителю информации;</a:t>
            </a:r>
          </a:p>
          <a:p>
            <a:r>
              <a:rPr lang="ru-RU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способу создания и т.д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 rot="5400000">
              <a:off x="2775" y="-2617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 flipH="1">
              <a:off x="5579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81" cy="432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 rot="16200000" flipV="1">
              <a:off x="2775" y="1516"/>
              <a:ext cx="187" cy="542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74" name="Picture 10" descr="Текс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99FF"/>
              </a:clrFrom>
              <a:clrTo>
                <a:srgbClr val="FF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490" y="4357694"/>
            <a:ext cx="2867247" cy="2151055"/>
          </a:xfrm>
          <a:prstGeom prst="rect">
            <a:avLst/>
          </a:prstGeom>
          <a:noFill/>
        </p:spPr>
      </p:pic>
      <p:sp>
        <p:nvSpPr>
          <p:cNvPr id="1127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61138"/>
            <a:ext cx="827087" cy="296862"/>
          </a:xfrm>
          <a:prstGeom prst="actionButtonForwardNex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\Рабочий стол\Новая папка (2)\к уроку откр\текст\Ур. 10 текст как форма представления\Image2.JPG"/>
          <p:cNvPicPr>
            <a:picLocks noChangeAspect="1" noChangeArrowheads="1"/>
          </p:cNvPicPr>
          <p:nvPr/>
        </p:nvPicPr>
        <p:blipFill>
          <a:blip r:embed="rId2"/>
          <a:srcRect b="22532"/>
          <a:stretch>
            <a:fillRect/>
          </a:stretch>
        </p:blipFill>
        <p:spPr bwMode="auto">
          <a:xfrm>
            <a:off x="285720" y="428604"/>
            <a:ext cx="8643966" cy="5929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214554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143116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4290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4290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643446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643446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705" t="19531" r="11377" b="24604"/>
          <a:stretch>
            <a:fillRect/>
          </a:stretch>
        </p:blipFill>
        <p:spPr bwMode="auto">
          <a:xfrm>
            <a:off x="214282" y="285728"/>
            <a:ext cx="885926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88</TotalTime>
  <Words>242</Words>
  <Application>Microsoft Office PowerPoint</Application>
  <PresentationFormat>Экран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</vt:lpstr>
      <vt:lpstr>Слайд 1</vt:lpstr>
      <vt:lpstr>Слайд 2</vt:lpstr>
      <vt:lpstr>Текст  как форма представления информации</vt:lpstr>
      <vt:lpstr>Слайд 4</vt:lpstr>
      <vt:lpstr>Слайд 5</vt:lpstr>
      <vt:lpstr>Текст как форма  представления информации</vt:lpstr>
      <vt:lpstr>Тексты отличаются один от другого по:</vt:lpstr>
      <vt:lpstr>Слайд 8</vt:lpstr>
      <vt:lpstr>Слайд 9</vt:lpstr>
      <vt:lpstr>Слайд 10</vt:lpstr>
      <vt:lpstr>Современный помощник</vt:lpstr>
      <vt:lpstr>Компьютер – основной инструмент подготовки текстов</vt:lpstr>
      <vt:lpstr>Слайд 13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ррр</dc:creator>
  <cp:lastModifiedBy>Главный</cp:lastModifiedBy>
  <cp:revision>12</cp:revision>
  <dcterms:created xsi:type="dcterms:W3CDTF">2013-12-18T19:00:43Z</dcterms:created>
  <dcterms:modified xsi:type="dcterms:W3CDTF">2013-12-20T05:02:38Z</dcterms:modified>
</cp:coreProperties>
</file>